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sldIdLst>
    <p:sldId id="256" r:id="rId5"/>
    <p:sldId id="257" r:id="rId6"/>
    <p:sldId id="258" r:id="rId7"/>
    <p:sldId id="267" r:id="rId8"/>
    <p:sldId id="26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1" r:id="rId17"/>
    <p:sldId id="272" r:id="rId18"/>
    <p:sldId id="269" r:id="rId19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9185" y="357607"/>
            <a:ext cx="5473700" cy="86333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4265"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9185" y="1030499"/>
            <a:ext cx="5473700" cy="71944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99B325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319105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0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65050"/>
            <a:ext cx="2734733" cy="6142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65050"/>
            <a:ext cx="8005233" cy="6142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08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</p:spPr>
        <p:txBody>
          <a:bodyPr/>
          <a:lstStyle>
            <a:lvl1pPr marL="0" indent="0" algn="ctr">
              <a:buNone/>
              <a:defRPr/>
            </a:lvl1pPr>
            <a:lvl2pPr marL="609402" indent="0" algn="ctr">
              <a:buNone/>
              <a:defRPr/>
            </a:lvl2pPr>
            <a:lvl3pPr marL="1218804" indent="0" algn="ctr">
              <a:buNone/>
              <a:defRPr/>
            </a:lvl3pPr>
            <a:lvl4pPr marL="1828206" indent="0" algn="ctr">
              <a:buNone/>
              <a:defRPr/>
            </a:lvl4pPr>
            <a:lvl5pPr marL="2437608" indent="0" algn="ctr">
              <a:buNone/>
              <a:defRPr/>
            </a:lvl5pPr>
            <a:lvl6pPr marL="3047009" indent="0" algn="ctr">
              <a:buNone/>
              <a:defRPr/>
            </a:lvl6pPr>
            <a:lvl7pPr marL="3656411" indent="0" algn="ctr">
              <a:buNone/>
              <a:defRPr/>
            </a:lvl7pPr>
            <a:lvl8pPr marL="4265813" indent="0" algn="ctr">
              <a:buNone/>
              <a:defRPr/>
            </a:lvl8pPr>
            <a:lvl9pPr marL="48752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E070B-8C7B-468B-A596-6089EAD264D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0922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13C83-8FD7-491F-923F-8AA3CBCF59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3680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A3646-887E-4507-8D10-E439862519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5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1134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8368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3DE81-7ED2-4BBC-B126-90F2921D047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09199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7611B-6AC9-4F40-B934-04A95C0AE4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1127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CE7D4-E436-43A4-8B84-31EA525D16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56447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ACA0B-D3CE-4B4C-AA38-5BE4CAE21EC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39307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E0921-AF16-46C5-A016-42EC5248C9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285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34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4F104-662C-4162-A3DF-297DBFA46E2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21496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B274A-55F6-4D90-994D-9E1BDA794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95667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4584" y="262386"/>
            <a:ext cx="2427816" cy="5869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1133" y="262386"/>
            <a:ext cx="7080251" cy="5869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7F0C-0052-4724-B277-C530CE16595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8742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9185" y="357607"/>
            <a:ext cx="5473700" cy="86333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4265"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9185" y="1030499"/>
            <a:ext cx="5473700" cy="71944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99B325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3342195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66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71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1629331"/>
            <a:ext cx="5369983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9331"/>
            <a:ext cx="5369984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8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37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41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3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09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928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65050"/>
            <a:ext cx="2734733" cy="6142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65050"/>
            <a:ext cx="8005233" cy="6142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239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</p:spPr>
        <p:txBody>
          <a:bodyPr/>
          <a:lstStyle>
            <a:lvl1pPr marL="0" indent="0" algn="ctr">
              <a:buNone/>
              <a:defRPr/>
            </a:lvl1pPr>
            <a:lvl2pPr marL="609402" indent="0" algn="ctr">
              <a:buNone/>
              <a:defRPr/>
            </a:lvl2pPr>
            <a:lvl3pPr marL="1218804" indent="0" algn="ctr">
              <a:buNone/>
              <a:defRPr/>
            </a:lvl3pPr>
            <a:lvl4pPr marL="1828206" indent="0" algn="ctr">
              <a:buNone/>
              <a:defRPr/>
            </a:lvl4pPr>
            <a:lvl5pPr marL="2437608" indent="0" algn="ctr">
              <a:buNone/>
              <a:defRPr/>
            </a:lvl5pPr>
            <a:lvl6pPr marL="3047009" indent="0" algn="ctr">
              <a:buNone/>
              <a:defRPr/>
            </a:lvl6pPr>
            <a:lvl7pPr marL="3656411" indent="0" algn="ctr">
              <a:buNone/>
              <a:defRPr/>
            </a:lvl7pPr>
            <a:lvl8pPr marL="4265813" indent="0" algn="ctr">
              <a:buNone/>
              <a:defRPr/>
            </a:lvl8pPr>
            <a:lvl9pPr marL="48752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E070B-8C7B-468B-A596-6089EAD264D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30782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13C83-8FD7-491F-923F-8AA3CBCF59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83317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A3646-887E-4507-8D10-E439862519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14092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1134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8368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3DE81-7ED2-4BBC-B126-90F2921D047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5514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7611B-6AC9-4F40-B934-04A95C0AE4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696244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CE7D4-E436-43A4-8B84-31EA525D16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236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1629331"/>
            <a:ext cx="5369983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9331"/>
            <a:ext cx="5369984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02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ACA0B-D3CE-4B4C-AA38-5BE4CAE21EC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76536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E0921-AF16-46C5-A016-42EC5248C9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4064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4F104-662C-4162-A3DF-297DBFA46E2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77444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B274A-55F6-4D90-994D-9E1BDA794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58313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4584" y="262386"/>
            <a:ext cx="2427816" cy="5869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1133" y="262386"/>
            <a:ext cx="7080251" cy="5869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7F0C-0052-4724-B277-C530CE16595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49386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9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2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55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2851" y="6307837"/>
            <a:ext cx="2734733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65050"/>
            <a:ext cx="10943167" cy="114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629331"/>
            <a:ext cx="10943167" cy="467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0851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0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1134" y="262386"/>
            <a:ext cx="9694333" cy="114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1133" y="1606055"/>
            <a:ext cx="9711267" cy="452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+mn-lt"/>
              </a:defRPr>
            </a:lvl1pPr>
          </a:lstStyle>
          <a:p>
            <a:fld id="{320ACE4C-B19A-410A-AC7C-1CB0AA70F6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485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2851" y="6307837"/>
            <a:ext cx="2734733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65050"/>
            <a:ext cx="10943167" cy="114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629331"/>
            <a:ext cx="10943167" cy="467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0851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5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1134" y="262386"/>
            <a:ext cx="9694333" cy="114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1133" y="1606055"/>
            <a:ext cx="9711267" cy="452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+mn-lt"/>
              </a:defRPr>
            </a:lvl1pPr>
          </a:lstStyle>
          <a:p>
            <a:fld id="{320ACE4C-B19A-410A-AC7C-1CB0AA70F6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5841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4592-5028-68C9-C427-9836D503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3396"/>
            <a:ext cx="6535271" cy="1691208"/>
          </a:xfrm>
        </p:spPr>
        <p:txBody>
          <a:bodyPr/>
          <a:lstStyle/>
          <a:p>
            <a:r>
              <a:rPr lang="en-US" sz="4800" dirty="0">
                <a:latin typeface="Bahnschrift SemiBold" panose="020B0502040204020203" pitchFamily="34" charset="0"/>
              </a:rPr>
              <a:t>Baseball Exploratory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E5758-EE79-4606-824B-348387995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4808"/>
            <a:ext cx="5336863" cy="1858415"/>
          </a:xfrm>
        </p:spPr>
        <p:txBody>
          <a:bodyPr/>
          <a:lstStyle/>
          <a:p>
            <a:r>
              <a:rPr lang="en-US" sz="2800" dirty="0">
                <a:latin typeface="Bahnschrift Light Condensed" panose="020B0502040204020203" pitchFamily="34" charset="0"/>
              </a:rPr>
              <a:t>Project 1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Grace Palmer, Devin Trapp, Ryan Vasquez, Alec Banerji, Ashley </a:t>
            </a:r>
            <a:r>
              <a:rPr lang="en-US" dirty="0" err="1">
                <a:latin typeface="Bahnschrift Light Condensed" panose="020B0502040204020203" pitchFamily="34" charset="0"/>
              </a:rPr>
              <a:t>Paillet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56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51F0-4EA6-D531-6974-35F637E8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E314F6-A7AC-15F9-F32F-42E17FD1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75" y="1690688"/>
            <a:ext cx="8293649" cy="46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7269-D116-6A6D-454F-742A1DFA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AB2ACC-7413-173E-660B-8C82A753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60" y="1628775"/>
            <a:ext cx="8150481" cy="4678363"/>
          </a:xfrm>
        </p:spPr>
      </p:pic>
    </p:spTree>
    <p:extLst>
      <p:ext uri="{BB962C8B-B14F-4D97-AF65-F5344CB8AC3E}">
        <p14:creationId xmlns:p14="http://schemas.microsoft.com/office/powerpoint/2010/main" val="198282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7754-0E95-A377-033A-5A26B144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F0CDA-9781-EADB-719D-803C025B1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770" y="1628775"/>
            <a:ext cx="8210460" cy="4678363"/>
          </a:xfrm>
        </p:spPr>
      </p:pic>
    </p:spTree>
    <p:extLst>
      <p:ext uri="{BB962C8B-B14F-4D97-AF65-F5344CB8AC3E}">
        <p14:creationId xmlns:p14="http://schemas.microsoft.com/office/powerpoint/2010/main" val="33817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7CC8-5B88-23D3-3D17-8F1A0FD4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Box and Whisker Plots (Grace)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6DF53-2C6A-7BF7-96AD-13D7E8270A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893596"/>
            <a:ext cx="5370512" cy="414872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43A25B-B292-133F-C31F-4EE009290A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5294" y="1893596"/>
            <a:ext cx="5123783" cy="41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F7CD-D914-CB95-AE5D-1ADF74EB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Box and Whisker Plots (Grace)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B4801-4137-DD8F-C74D-895438CFE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890488"/>
            <a:ext cx="5370512" cy="415493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A620482-EE75-7D1C-33E2-9E4D3A442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88027"/>
            <a:ext cx="5370513" cy="4159859"/>
          </a:xfrm>
        </p:spPr>
      </p:pic>
    </p:spTree>
    <p:extLst>
      <p:ext uri="{BB962C8B-B14F-4D97-AF65-F5344CB8AC3E}">
        <p14:creationId xmlns:p14="http://schemas.microsoft.com/office/powerpoint/2010/main" val="187747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D2AD-0326-B04D-F05C-61BF7F4B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Conclusion (Grace)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2B297-DA32-4F12-919E-06A41F46A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BA and OPS correlate highly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Limitations of dataset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Further analysis opportunities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30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1049-3F2D-8F03-8E9E-31EB7A51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Proposal and Goals (Ryan)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68014-7D04-63B1-E992-0E79085C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What stats correlate most closely with scoring runs?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BA &amp; OPS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What unexpected trends can we uncover?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HR &amp; SB</a:t>
            </a:r>
          </a:p>
        </p:txBody>
      </p:sp>
    </p:spTree>
    <p:extLst>
      <p:ext uri="{BB962C8B-B14F-4D97-AF65-F5344CB8AC3E}">
        <p14:creationId xmlns:p14="http://schemas.microsoft.com/office/powerpoint/2010/main" val="265730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0FB-1314-5534-6D10-06F5CD8E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Creating a Workable </a:t>
            </a:r>
            <a:r>
              <a:rPr lang="en-US" dirty="0" err="1">
                <a:latin typeface="Bahnschrift SemiBold" panose="020B0502040204020203" pitchFamily="34" charset="0"/>
              </a:rPr>
              <a:t>DataFrame</a:t>
            </a:r>
            <a:r>
              <a:rPr lang="en-US" dirty="0">
                <a:latin typeface="Bahnschrift SemiBold" panose="020B0502040204020203" pitchFamily="34" charset="0"/>
              </a:rPr>
              <a:t> (Alec)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C393-BE96-154C-E49D-8EF025C4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Cleaning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Renaming &amp; removing columns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Refining timeframe by removing rows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Creating columns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Calculating averages to compare stats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Calculating correlation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Identifying strong positive and negative correlations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4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B583-4DFB-54FE-D3F2-F2E189B2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ANOVA (Ashley)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04CA4-59CE-EFAF-928D-197C7A79D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43D8-6228-0B4B-A56C-2BC29E9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Histogram (Ashley)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037BD-1403-BC89-A8D1-D9B0BE83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2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2C87-0033-CEDB-2A16-AFD6761B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DACB5-08D0-158C-DF8B-1C23C28F6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070" y="1628775"/>
            <a:ext cx="5713860" cy="4678363"/>
          </a:xfrm>
        </p:spPr>
      </p:pic>
    </p:spTree>
    <p:extLst>
      <p:ext uri="{BB962C8B-B14F-4D97-AF65-F5344CB8AC3E}">
        <p14:creationId xmlns:p14="http://schemas.microsoft.com/office/powerpoint/2010/main" val="273544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DEB7-9AC9-6C3E-785B-AA796937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606F0-2004-CBC0-3DC5-5763D00B0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328" y="1628775"/>
            <a:ext cx="5711345" cy="4678363"/>
          </a:xfrm>
        </p:spPr>
      </p:pic>
    </p:spTree>
    <p:extLst>
      <p:ext uri="{BB962C8B-B14F-4D97-AF65-F5344CB8AC3E}">
        <p14:creationId xmlns:p14="http://schemas.microsoft.com/office/powerpoint/2010/main" val="326349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6EF6-90B5-E8F7-6E8C-73DD1CFB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D3A0C1-CD84-C158-7A84-D26EBC213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315" y="1628775"/>
            <a:ext cx="5881370" cy="4678363"/>
          </a:xfrm>
        </p:spPr>
      </p:pic>
    </p:spTree>
    <p:extLst>
      <p:ext uri="{BB962C8B-B14F-4D97-AF65-F5344CB8AC3E}">
        <p14:creationId xmlns:p14="http://schemas.microsoft.com/office/powerpoint/2010/main" val="167614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49C-5064-9FC2-96A2-BE13ED90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0DA7-4A70-E0DD-DC06-66E94306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Binning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Reorganizing data by decade for further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702184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B084415-DC01-49A8-BBAB-4ACA4D4DAE48}" vid="{B36E89AC-AA31-4140-8078-15A287F7E386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1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B084415-DC01-49A8-BBAB-4ACA4D4DAE48}" vid="{B36E89AC-AA31-4140-8078-15A287F7E386}"/>
    </a:ext>
  </a:extLst>
</a:theme>
</file>

<file path=ppt/theme/theme4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121</TotalTime>
  <Words>174</Words>
  <Application>Microsoft Office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Bahnschrift Light Condensed</vt:lpstr>
      <vt:lpstr>Bahnschrift SemiBold</vt:lpstr>
      <vt:lpstr>Calibri</vt:lpstr>
      <vt:lpstr>Georgia</vt:lpstr>
      <vt:lpstr>Theme1</vt:lpstr>
      <vt:lpstr>Custom Design</vt:lpstr>
      <vt:lpstr>1_Theme1</vt:lpstr>
      <vt:lpstr>1_Custom Design</vt:lpstr>
      <vt:lpstr>Baseball Exploratory Analysis</vt:lpstr>
      <vt:lpstr>Proposal and Goals (Ryan)</vt:lpstr>
      <vt:lpstr>Creating a Workable DataFrame (Alec)</vt:lpstr>
      <vt:lpstr>ANOVA (Ashley)</vt:lpstr>
      <vt:lpstr>Histogram (Ashley)</vt:lpstr>
      <vt:lpstr>Scatter Plots &amp; Linear Regression (Ryan)</vt:lpstr>
      <vt:lpstr>Scatter Plots &amp; Linear Regression (Ryan)</vt:lpstr>
      <vt:lpstr>Scatter Plots &amp; Linear Regression (Ryan)</vt:lpstr>
      <vt:lpstr>Analyzing by Decade (Devin)</vt:lpstr>
      <vt:lpstr>Analyzing by Decade (Devin)</vt:lpstr>
      <vt:lpstr>Analyzing by Decade (Devin)</vt:lpstr>
      <vt:lpstr>Analyzing by Decade (Devin)</vt:lpstr>
      <vt:lpstr>Box and Whisker Plots (Grace)</vt:lpstr>
      <vt:lpstr>Box and Whisker Plots (Grace)</vt:lpstr>
      <vt:lpstr>Conclusion (Grace)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Exploratory Analysis</dc:title>
  <dc:creator>Grace</dc:creator>
  <cp:lastModifiedBy>Grace</cp:lastModifiedBy>
  <cp:revision>4</cp:revision>
  <dcterms:created xsi:type="dcterms:W3CDTF">2023-08-01T07:44:35Z</dcterms:created>
  <dcterms:modified xsi:type="dcterms:W3CDTF">2023-08-02T03:35:24Z</dcterms:modified>
</cp:coreProperties>
</file>